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00" r:id="rId4"/>
    <p:sldId id="303" r:id="rId5"/>
    <p:sldId id="304" r:id="rId6"/>
    <p:sldId id="305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7" r:id="rId17"/>
    <p:sldId id="316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</p:sldIdLst>
  <p:sldSz cx="12801600" cy="9601200" type="A3"/>
  <p:notesSz cx="6858000" cy="9144000"/>
  <p:defaultTextStyle>
    <a:defPPr>
      <a:defRPr lang="en-US"/>
    </a:defPPr>
    <a:lvl1pPr marL="0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04" autoAdjust="0"/>
  </p:normalViewPr>
  <p:slideViewPr>
    <p:cSldViewPr snapToGrid="0">
      <p:cViewPr varScale="1">
        <p:scale>
          <a:sx n="83" d="100"/>
          <a:sy n="83" d="100"/>
        </p:scale>
        <p:origin x="14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4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8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7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0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7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6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2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6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7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1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79F43-B291-4F6F-ABFD-8B14D9F5E9AF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BCA4A-92EF-4361-950A-30C9562AD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6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87507"/>
            <a:ext cx="12718959" cy="2071184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+mn-lt"/>
              </a:rPr>
              <a:t>Pathway </a:t>
            </a:r>
            <a:r>
              <a:rPr lang="en-US" sz="7200" dirty="0" smtClean="0">
                <a:latin typeface="+mn-lt"/>
              </a:rPr>
              <a:t>Association Enrichment Analysis</a:t>
            </a:r>
            <a:endParaRPr lang="en-US" sz="72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624692"/>
            <a:ext cx="5766797" cy="820165"/>
          </a:xfrm>
        </p:spPr>
        <p:txBody>
          <a:bodyPr/>
          <a:lstStyle/>
          <a:p>
            <a:pPr algn="l"/>
            <a:r>
              <a:rPr lang="en-US" b="1" dirty="0" smtClean="0"/>
              <a:t>Supported </a:t>
            </a:r>
            <a:r>
              <a:rPr lang="en-US" b="1" dirty="0"/>
              <a:t>and </a:t>
            </a:r>
            <a:r>
              <a:rPr lang="en-US" b="1" dirty="0" smtClean="0"/>
              <a:t>Powered </a:t>
            </a:r>
            <a:r>
              <a:rPr lang="en-US" b="1" dirty="0"/>
              <a:t>by</a:t>
            </a:r>
          </a:p>
        </p:txBody>
      </p:sp>
      <p:pic>
        <p:nvPicPr>
          <p:cNvPr id="1034" name="Picture 10" descr="https://www.57357.org/app/uploads/2019/12/logo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03" y="8232091"/>
            <a:ext cx="2857500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57357.org/app/uploads/2019/12/afnci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05" y="8152707"/>
            <a:ext cx="3477903" cy="113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CN Canada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846" y="8150527"/>
            <a:ext cx="3484609" cy="113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CN USA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26" y="8097651"/>
            <a:ext cx="3810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834" y="1285442"/>
            <a:ext cx="2314565" cy="2314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9874" y="3815855"/>
            <a:ext cx="3917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 Light (Headings)"/>
              </a:rPr>
              <a:t>Documentation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1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83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0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68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8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57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7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6" t="3975" r="9639" b="7785"/>
          <a:stretch/>
        </p:blipFill>
        <p:spPr>
          <a:xfrm>
            <a:off x="0" y="2512447"/>
            <a:ext cx="12801600" cy="70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11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5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9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5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6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47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81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5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5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1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9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7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8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66" y="2555875"/>
            <a:ext cx="10828867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79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10</Words>
  <Application>Microsoft Office PowerPoint</Application>
  <PresentationFormat>A3 Paper (297x420 mm)</PresentationFormat>
  <Paragraphs>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Calibri Light (Headings)</vt:lpstr>
      <vt:lpstr>Office Theme</vt:lpstr>
      <vt:lpstr>Pathway Association Enrichment Analysis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Enrichment Association Analysis</dc:title>
  <dc:creator>RSH-DA</dc:creator>
  <cp:lastModifiedBy>RSH-DA</cp:lastModifiedBy>
  <cp:revision>69</cp:revision>
  <dcterms:created xsi:type="dcterms:W3CDTF">2021-01-03T11:33:30Z</dcterms:created>
  <dcterms:modified xsi:type="dcterms:W3CDTF">2021-01-05T15:12:29Z</dcterms:modified>
</cp:coreProperties>
</file>